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9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BA226-0894-45B0-A46E-1AF2ACA6A6FF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C8B76-5A26-4B66-B4E1-DDBD0041E4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7093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1C5B-C9A3-42B4-B954-063CA44C60CA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7B2-3A53-437E-9459-94107E0B32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000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1C5B-C9A3-42B4-B954-063CA44C60CA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7B2-3A53-437E-9459-94107E0B32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46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1C5B-C9A3-42B4-B954-063CA44C60CA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7B2-3A53-437E-9459-94107E0B32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58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1C5B-C9A3-42B4-B954-063CA44C60CA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7B2-3A53-437E-9459-94107E0B32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01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1C5B-C9A3-42B4-B954-063CA44C60CA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7B2-3A53-437E-9459-94107E0B32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559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1C5B-C9A3-42B4-B954-063CA44C60CA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7B2-3A53-437E-9459-94107E0B32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674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1C5B-C9A3-42B4-B954-063CA44C60CA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7B2-3A53-437E-9459-94107E0B32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91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1C5B-C9A3-42B4-B954-063CA44C60CA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7B2-3A53-437E-9459-94107E0B32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833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1C5B-C9A3-42B4-B954-063CA44C60CA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7B2-3A53-437E-9459-94107E0B32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899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1C5B-C9A3-42B4-B954-063CA44C60CA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7B2-3A53-437E-9459-94107E0B32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161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1C5B-C9A3-42B4-B954-063CA44C60CA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87B2-3A53-437E-9459-94107E0B32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91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1C5B-C9A3-42B4-B954-063CA44C60CA}" type="datetimeFigureOut">
              <a:rPr lang="es-MX" smtClean="0"/>
              <a:t>08/05/2024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B87B2-3A53-437E-9459-94107E0B32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901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84856" y="5962919"/>
            <a:ext cx="539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LUCIA VILLEGAS / INTERIORISTA</a:t>
            </a:r>
          </a:p>
          <a:p>
            <a:r>
              <a:rPr lang="es-MX" sz="1600" b="1" dirty="0"/>
              <a:t>CEL : 8 1 1 6 5 2 2 5 92 </a:t>
            </a:r>
          </a:p>
        </p:txBody>
      </p:sp>
      <p:sp>
        <p:nvSpPr>
          <p:cNvPr id="2" name="AutoShape 2" descr="blob:https://web.whatsapp.com/b8ce7667-42db-4cb2-a0dc-61cd225744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blob:https://web.whatsapp.com/b8ce7667-42db-4cb2-a0dc-61cd225744f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2" descr="blob:https://web.whatsapp.com/979ac81e-05c1-4b44-ade8-90144690d82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2" descr="blob:https://web.whatsapp.com/c4f58b52-e7c8-471b-b2c3-d50e58dde8e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2" descr="blob:https://web.whatsapp.com/c16f87d5-c4b5-420c-a2ec-eabab5189fe7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2" descr="blob:https://web.whatsapp.com/76bccc0b-5b55-4f88-81f7-b05076357bef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4" descr="blob:https://web.whatsapp.com/f775abcf-00b0-4625-9a11-1993db142d53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2" descr="silla breeze can eline from www.byflou.co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2" descr="blob:https://web.whatsapp.com/936a1674-3698-4410-bd81-826a00ccf9f3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4" descr="mesa vortex calligaris from www.akabani.co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2" descr="blob:https://web.whatsapp.com/adfb8391-2903-45b1-b42d-45bc08f59fb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6" name="Picture 2" descr="https://javs.mx/wp-content/uploads/2020/08/javs-persiana-enrrollable-768x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922337"/>
            <a:ext cx="4035290" cy="403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374775" y="280471"/>
            <a:ext cx="21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Persinas</a:t>
            </a:r>
            <a:r>
              <a:rPr lang="es-MX" b="1" dirty="0" smtClean="0"/>
              <a:t> enrollables </a:t>
            </a:r>
            <a:endParaRPr lang="es-MX" b="1" dirty="0"/>
          </a:p>
        </p:txBody>
      </p:sp>
      <p:pic>
        <p:nvPicPr>
          <p:cNvPr id="1028" name="Picture 4" descr="https://www.persianasclassic.com/wp-content/uploads/10-persianas_sala_enrollable_blackout_demo01-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51" y="769937"/>
            <a:ext cx="4979367" cy="248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esources.sears.com.mx/medios-plazavip/fotos/productos_sears1/original/3145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53" y="4018342"/>
            <a:ext cx="2434486" cy="24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7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84856" y="5962919"/>
            <a:ext cx="539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LUCIA VILLEGAS / INTERIORISTA</a:t>
            </a:r>
          </a:p>
          <a:p>
            <a:r>
              <a:rPr lang="es-MX" sz="1600" b="1" dirty="0"/>
              <a:t>CEL : 8 1 1 6 5 2 2 5 92 </a:t>
            </a:r>
          </a:p>
        </p:txBody>
      </p:sp>
      <p:sp>
        <p:nvSpPr>
          <p:cNvPr id="2" name="AutoShape 2" descr="blob:https://web.whatsapp.com/b8ce7667-42db-4cb2-a0dc-61cd225744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blob:https://web.whatsapp.com/b8ce7667-42db-4cb2-a0dc-61cd225744f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2" descr="blob:https://web.whatsapp.com/979ac81e-05c1-4b44-ade8-90144690d82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2" descr="blob:https://web.whatsapp.com/c4f58b52-e7c8-471b-b2c3-d50e58dde8e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2" descr="blob:https://web.whatsapp.com/c16f87d5-c4b5-420c-a2ec-eabab5189fe7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2" descr="blob:https://web.whatsapp.com/76bccc0b-5b55-4f88-81f7-b05076357bef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4" descr="blob:https://web.whatsapp.com/f775abcf-00b0-4625-9a11-1993db142d53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2" descr="silla breeze can eline from www.byflou.co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2" descr="blob:https://web.whatsapp.com/936a1674-3698-4410-bd81-826a00ccf9f3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4" descr="mesa vortex calligaris from www.akabani.co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2" descr="blob:https://web.whatsapp.com/adfb8391-2903-45b1-b42d-45bc08f59fb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374775" y="280471"/>
            <a:ext cx="171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 </a:t>
            </a:r>
            <a:r>
              <a:rPr lang="es-MX" b="1" dirty="0" err="1" smtClean="0"/>
              <a:t>sheer</a:t>
            </a:r>
            <a:r>
              <a:rPr lang="es-MX" b="1" dirty="0" smtClean="0"/>
              <a:t> </a:t>
            </a:r>
            <a:r>
              <a:rPr lang="es-MX" b="1" dirty="0" err="1" smtClean="0"/>
              <a:t>elegance</a:t>
            </a:r>
            <a:r>
              <a:rPr lang="es-MX" b="1" dirty="0" smtClean="0"/>
              <a:t> </a:t>
            </a:r>
            <a:endParaRPr lang="es-MX" b="1" dirty="0"/>
          </a:p>
        </p:txBody>
      </p:sp>
      <p:pic>
        <p:nvPicPr>
          <p:cNvPr id="2050" name="Picture 2" descr="https://www.new-shades.mx/wp-content/themes/yootheme/cache/persianas-sheer-elegance-A-1-2d03915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95364"/>
            <a:ext cx="3551728" cy="355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esources.claroshop.com/medios-plazavip/s2/10178/789532/5dc1ff3a5a3a5-ljlvmmopogycjsmj4zdb-1600x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01" y="1074737"/>
            <a:ext cx="2481823" cy="24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http2.mlstatic.com/D_NQ_NP_792301-MLM46235732239_062021-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40" y="3671228"/>
            <a:ext cx="2783740" cy="278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4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84856" y="5962919"/>
            <a:ext cx="539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LUCIA VILLEGAS / INTERIORISTA</a:t>
            </a:r>
          </a:p>
          <a:p>
            <a:r>
              <a:rPr lang="es-MX" sz="1600" b="1" dirty="0"/>
              <a:t>CEL : 8 1 1 6 5 2 2 5 92 </a:t>
            </a:r>
          </a:p>
        </p:txBody>
      </p:sp>
      <p:sp>
        <p:nvSpPr>
          <p:cNvPr id="2" name="AutoShape 2" descr="blob:https://web.whatsapp.com/b8ce7667-42db-4cb2-a0dc-61cd225744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blob:https://web.whatsapp.com/b8ce7667-42db-4cb2-a0dc-61cd225744f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2" descr="blob:https://web.whatsapp.com/979ac81e-05c1-4b44-ade8-90144690d82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2" descr="blob:https://web.whatsapp.com/c4f58b52-e7c8-471b-b2c3-d50e58dde8e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2" descr="blob:https://web.whatsapp.com/c16f87d5-c4b5-420c-a2ec-eabab5189fe7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2" descr="blob:https://web.whatsapp.com/76bccc0b-5b55-4f88-81f7-b05076357bef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4" descr="blob:https://web.whatsapp.com/f775abcf-00b0-4625-9a11-1993db142d53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2" descr="silla breeze can eline from www.byflou.co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2" descr="blob:https://web.whatsapp.com/936a1674-3698-4410-bd81-826a00ccf9f3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4" descr="mesa vortex calligaris from www.akabani.co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2" descr="blob:https://web.whatsapp.com/adfb8391-2903-45b1-b42d-45bc08f59fb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374775" y="28047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Lohas</a:t>
            </a:r>
            <a:r>
              <a:rPr lang="es-MX" b="1" dirty="0" smtClean="0"/>
              <a:t> </a:t>
            </a:r>
            <a:endParaRPr lang="es-MX" b="1" dirty="0"/>
          </a:p>
        </p:txBody>
      </p:sp>
      <p:pic>
        <p:nvPicPr>
          <p:cNvPr id="3074" name="Picture 2" descr="https://construex.com.mx/images/upload/8091/org/6408079ed713e4.33106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109272"/>
            <a:ext cx="4488496" cy="299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analiapisos.com.br/img/uploads/gallery/673d20fa7fc7ded54e907c9f6f493d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86" y="922337"/>
            <a:ext cx="4957338" cy="29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94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84856" y="5962919"/>
            <a:ext cx="539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LUCIA VILLEGAS / INTERIORISTA</a:t>
            </a:r>
          </a:p>
          <a:p>
            <a:r>
              <a:rPr lang="es-MX" sz="1600" b="1" dirty="0"/>
              <a:t>CEL : 8 1 1 6 5 2 2 5 92 </a:t>
            </a:r>
          </a:p>
        </p:txBody>
      </p:sp>
      <p:sp>
        <p:nvSpPr>
          <p:cNvPr id="2" name="AutoShape 2" descr="blob:https://web.whatsapp.com/b8ce7667-42db-4cb2-a0dc-61cd225744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blob:https://web.whatsapp.com/b8ce7667-42db-4cb2-a0dc-61cd225744f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2" descr="blob:https://web.whatsapp.com/979ac81e-05c1-4b44-ade8-90144690d82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2" descr="blob:https://web.whatsapp.com/c4f58b52-e7c8-471b-b2c3-d50e58dde8e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2" descr="blob:https://web.whatsapp.com/c16f87d5-c4b5-420c-a2ec-eabab5189fe7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2" descr="blob:https://web.whatsapp.com/76bccc0b-5b55-4f88-81f7-b05076357bef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4" descr="blob:https://web.whatsapp.com/f775abcf-00b0-4625-9a11-1993db142d53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2" descr="silla breeze can eline from www.byflou.co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2" descr="blob:https://web.whatsapp.com/936a1674-3698-4410-bd81-826a00ccf9f3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4" descr="mesa vortex calligaris from www.akabani.co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2" descr="blob:https://web.whatsapp.com/adfb8391-2903-45b1-b42d-45bc08f59fb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374775" y="280471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panel </a:t>
            </a:r>
            <a:r>
              <a:rPr lang="es-MX" b="1" dirty="0" err="1" smtClean="0"/>
              <a:t>japones</a:t>
            </a:r>
            <a:endParaRPr lang="es-MX" b="1" dirty="0"/>
          </a:p>
        </p:txBody>
      </p:sp>
      <p:pic>
        <p:nvPicPr>
          <p:cNvPr id="4098" name="Picture 2" descr="https://persianaspanorama.com/wp-content/uploads/2021/02/Panorama-Banners-de-producto-panel-japo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6" y="1104154"/>
            <a:ext cx="6064268" cy="300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cortinarte.com/blog/wp-content/uploads/2018/03/C%C3%93MO-MONTAR-PANELES-JAPONESES-EN-LA-PA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5" y="649803"/>
            <a:ext cx="3552733" cy="24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dearte.com.co/imagenes/Gallery/panel-japones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29" y="3876541"/>
            <a:ext cx="4013147" cy="276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2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84856" y="5962919"/>
            <a:ext cx="539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LUCIA VILLEGAS / INTERIORISTA</a:t>
            </a:r>
          </a:p>
          <a:p>
            <a:r>
              <a:rPr lang="es-MX" sz="1600" b="1" dirty="0"/>
              <a:t>CEL : 8 1 1 6 5 2 2 5 92 </a:t>
            </a:r>
          </a:p>
        </p:txBody>
      </p:sp>
      <p:sp>
        <p:nvSpPr>
          <p:cNvPr id="2" name="AutoShape 2" descr="blob:https://web.whatsapp.com/b8ce7667-42db-4cb2-a0dc-61cd225744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blob:https://web.whatsapp.com/b8ce7667-42db-4cb2-a0dc-61cd225744f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2" descr="blob:https://web.whatsapp.com/979ac81e-05c1-4b44-ade8-90144690d82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2" descr="blob:https://web.whatsapp.com/c4f58b52-e7c8-471b-b2c3-d50e58dde8e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2" descr="blob:https://web.whatsapp.com/c16f87d5-c4b5-420c-a2ec-eabab5189fe7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2" descr="blob:https://web.whatsapp.com/76bccc0b-5b55-4f88-81f7-b05076357bef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4" descr="blob:https://web.whatsapp.com/f775abcf-00b0-4625-9a11-1993db142d53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2" descr="silla breeze can eline from www.byflou.co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2" descr="blob:https://web.whatsapp.com/936a1674-3698-4410-bd81-826a00ccf9f3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4" descr="mesa vortex calligaris from www.akabani.co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2" descr="blob:https://web.whatsapp.com/adfb8391-2903-45b1-b42d-45bc08f59fb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374775" y="280471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Shangri</a:t>
            </a:r>
            <a:r>
              <a:rPr lang="es-MX" b="1" dirty="0" smtClean="0"/>
              <a:t>-la</a:t>
            </a:r>
            <a:endParaRPr lang="es-MX" b="1" dirty="0"/>
          </a:p>
        </p:txBody>
      </p:sp>
      <p:pic>
        <p:nvPicPr>
          <p:cNvPr id="5124" name="Picture 4" descr="https://persamsb.com/wp-content/uploads/2022/09/persianas-shangri-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684338"/>
            <a:ext cx="5838195" cy="325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http2.mlstatic.com/D_NQ_NP_2X_950213-MLM45884850006_052021-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91" y="922337"/>
            <a:ext cx="3657599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0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84856" y="5962919"/>
            <a:ext cx="539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LUCIA VILLEGAS / INTERIORISTA</a:t>
            </a:r>
          </a:p>
          <a:p>
            <a:r>
              <a:rPr lang="es-MX" sz="1600" b="1" dirty="0"/>
              <a:t>CEL : 8 1 1 6 5 2 2 5 92 </a:t>
            </a:r>
          </a:p>
        </p:txBody>
      </p:sp>
      <p:sp>
        <p:nvSpPr>
          <p:cNvPr id="2" name="AutoShape 2" descr="blob:https://web.whatsapp.com/b8ce7667-42db-4cb2-a0dc-61cd225744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blob:https://web.whatsapp.com/b8ce7667-42db-4cb2-a0dc-61cd225744f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2" descr="blob:https://web.whatsapp.com/979ac81e-05c1-4b44-ade8-90144690d82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2" descr="blob:https://web.whatsapp.com/c4f58b52-e7c8-471b-b2c3-d50e58dde8e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2" descr="blob:https://web.whatsapp.com/c16f87d5-c4b5-420c-a2ec-eabab5189fe7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2" descr="blob:https://web.whatsapp.com/76bccc0b-5b55-4f88-81f7-b05076357bef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4" descr="blob:https://web.whatsapp.com/f775abcf-00b0-4625-9a11-1993db142d53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2" descr="silla breeze can eline from www.byflou.co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2" descr="blob:https://web.whatsapp.com/936a1674-3698-4410-bd81-826a00ccf9f3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4" descr="mesa vortex calligaris from www.akabani.co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2" descr="blob:https://web.whatsapp.com/adfb8391-2903-45b1-b42d-45bc08f59fb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374775" y="280471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Shangri</a:t>
            </a:r>
            <a:r>
              <a:rPr lang="es-MX" b="1" dirty="0" smtClean="0"/>
              <a:t>-la</a:t>
            </a:r>
            <a:endParaRPr lang="es-MX" b="1" dirty="0"/>
          </a:p>
        </p:txBody>
      </p:sp>
      <p:pic>
        <p:nvPicPr>
          <p:cNvPr id="6146" name="Picture 2" descr="https://construex.com.mx/images/upload/8106/org/640fd262b935a6.05972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641954"/>
            <a:ext cx="3475105" cy="33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ortinashd.com/wp-content/uploads/2020/07/persiana-vertical-de-tela-itaka-color-blanco-cortinashd-peru-compra-online-2-510x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04" y="1357222"/>
            <a:ext cx="3905563" cy="390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1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84856" y="5962919"/>
            <a:ext cx="539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LUCIA VILLEGAS / INTERIORISTA</a:t>
            </a:r>
          </a:p>
          <a:p>
            <a:r>
              <a:rPr lang="es-MX" sz="1600" b="1" dirty="0"/>
              <a:t>CEL : 8 1 1 6 5 2 2 5 92 </a:t>
            </a:r>
          </a:p>
        </p:txBody>
      </p:sp>
      <p:sp>
        <p:nvSpPr>
          <p:cNvPr id="2" name="AutoShape 2" descr="blob:https://web.whatsapp.com/b8ce7667-42db-4cb2-a0dc-61cd225744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blob:https://web.whatsapp.com/b8ce7667-42db-4cb2-a0dc-61cd225744f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2" descr="blob:https://web.whatsapp.com/979ac81e-05c1-4b44-ade8-90144690d82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2" descr="blob:https://web.whatsapp.com/c4f58b52-e7c8-471b-b2c3-d50e58dde8e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2" descr="blob:https://web.whatsapp.com/c16f87d5-c4b5-420c-a2ec-eabab5189fe7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2" descr="blob:https://web.whatsapp.com/76bccc0b-5b55-4f88-81f7-b05076357bef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4" descr="blob:https://web.whatsapp.com/f775abcf-00b0-4625-9a11-1993db142d53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2" descr="silla breeze can eline from www.byflou.co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2" descr="blob:https://web.whatsapp.com/936a1674-3698-4410-bd81-826a00ccf9f3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4" descr="mesa vortex calligaris from www.akabani.co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2" descr="blob:https://web.whatsapp.com/adfb8391-2903-45b1-b42d-45bc08f59fb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1374775" y="280471"/>
            <a:ext cx="16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Romana plana </a:t>
            </a:r>
            <a:endParaRPr lang="es-MX" b="1" dirty="0"/>
          </a:p>
        </p:txBody>
      </p:sp>
      <p:pic>
        <p:nvPicPr>
          <p:cNvPr id="7172" name="Picture 4" descr="http://www.blindlux.com.br/wp-content/uploads/2016/07/blindlux-rom-bege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15540"/>
            <a:ext cx="5090627" cy="31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decoabrusci.com/wp-content/uploads/2020/06/PERSIANA-Roman-Shade-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21" y="1715540"/>
            <a:ext cx="4537640" cy="35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661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6883</TotalTime>
  <Words>117</Words>
  <Application>Microsoft Office PowerPoint</Application>
  <PresentationFormat>Panorámica</PresentationFormat>
  <Paragraphs>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</cp:lastModifiedBy>
  <cp:revision>221</cp:revision>
  <cp:lastPrinted>2023-08-15T18:35:46Z</cp:lastPrinted>
  <dcterms:created xsi:type="dcterms:W3CDTF">2021-10-22T21:49:01Z</dcterms:created>
  <dcterms:modified xsi:type="dcterms:W3CDTF">2024-05-08T22:39:41Z</dcterms:modified>
</cp:coreProperties>
</file>